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Kani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Kani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Kanit-italic.fntdata"/><Relationship Id="rId70" Type="http://schemas.openxmlformats.org/officeDocument/2006/relationships/font" Target="fonts/Kani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Kani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a5c7fd6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a5c7fd6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a5c7fd65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a5c7fd65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a5c7fd65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a5c7fd65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a5c7fd65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a5c7fd65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a5c7fd65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a5c7fd65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a5c7fd65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a5c7fd65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5c7fd65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5c7fd65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a5c7fd65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a5c7fd65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a5c7fd65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a5c7fd65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a5c7fd65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a5c7fd65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afdce06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afdce06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a5c7fd65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a5c7fd65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a5c7fd65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a5c7fd65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a5c7fd65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a5c7fd65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a5c7fd65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a5c7fd65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a5c7fd65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a5c7fd65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a5c7fd65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a5c7fd65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a5c7fd65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a5c7fd65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a5c7fd65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a5c7fd65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a5c7fd65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a5c7fd65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a5c7fd65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a5c7fd65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a5c7fd65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a5c7fd65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5c7fd65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5c7fd65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a5c7fd65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a5c7fd6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a5c7fd65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a5c7fd65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a5c7fd65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a5c7fd65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a5c7fd65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a5c7fd65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a5c7fd65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a5c7fd65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a5c7fd65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a5c7fd65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a5c7fd65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a5c7fd65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a5c7fd65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a5c7fd65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a5c7fd65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a5c7fd6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a5c7fd65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a5c7fd65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a5c7fd65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a5c7fd65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a5c7fd65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a5c7fd65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a5c7fd65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a5c7fd65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a5c7fd65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a5c7fd65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a5c7fd65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a5c7fd65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a5c7fd6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a5c7fd6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a5c7fd65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a5c7fd65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a5c7fd65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a5c7fd65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a5c7fd65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2a5c7fd65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a5c7fd65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a5c7fd65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a5c7fd6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a5c7fd6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a5c7fd65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2a5c7fd65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2a5c7fd65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2a5c7fd65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a5c7fd65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a5c7fd65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a5c7fd65a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a5c7fd65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a5c7fd65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a5c7fd6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a5c7fd65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a5c7fd65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a5c7fd65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a5c7fd65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a5c7fd65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2a5c7fd65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2a5c7fd65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2a5c7fd65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a5c7fd65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a5c7fd65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a5c7fd65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a5c7fd6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a5c7fd65a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a5c7fd65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a5c7fd65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a5c7fd65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a5c7fd65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a5c7fd65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a5c7fd65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a5c7fd65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a5c7fd6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a5c7fd6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a5c7fd65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a5c7fd6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a5c7fd65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a5c7fd65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nit"/>
              <a:buChar char="●"/>
              <a:defRPr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○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■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●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○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■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●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○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it"/>
              <a:buChar char="■"/>
              <a:defRPr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hyperlink" Target="https://mak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s://aiforthai.in.th" TargetMode="External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Relationship Id="rId4" Type="http://schemas.openxmlformats.org/officeDocument/2006/relationships/hyperlink" Target="https://openrouter.ai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hyperlink" Target="https://ngrok.com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muuusiiik/workshop-rag-chatbot" TargetMode="External"/><Relationship Id="rId4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6" Type="http://schemas.openxmlformats.org/officeDocument/2006/relationships/image" Target="../media/image2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s.line.bi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Your RAG-Chatbot</a:t>
            </a:r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3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>
            <a:off x="2421575" y="3481425"/>
            <a:ext cx="783900" cy="489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95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469850" y="2286325"/>
            <a:ext cx="28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Create a name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3675600" y="1747325"/>
            <a:ext cx="2821500" cy="489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24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4351600" y="2029291"/>
            <a:ext cx="1832100" cy="2079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959725" y="4108600"/>
            <a:ext cx="28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Messaging API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39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1598600" y="2323193"/>
            <a:ext cx="1832100" cy="531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88" y="83800"/>
            <a:ext cx="719061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1196925" y="689400"/>
            <a:ext cx="2821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Filling info …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1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8426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3254325" y="2384150"/>
            <a:ext cx="1156200" cy="147000"/>
          </a:xfrm>
          <a:prstGeom prst="rect">
            <a:avLst/>
          </a:prstGeom>
          <a:solidFill>
            <a:srgbClr val="FFFFFF">
              <a:alpha val="85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39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593775" y="4304400"/>
            <a:ext cx="4704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1750350" y="1796300"/>
            <a:ext cx="56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LINE OA</a:t>
            </a:r>
            <a:endParaRPr i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3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/>
          <p:nvPr/>
        </p:nvSpPr>
        <p:spPr>
          <a:xfrm>
            <a:off x="8221475" y="493300"/>
            <a:ext cx="725100" cy="313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5321525" y="419200"/>
            <a:ext cx="28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Click “Settings”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2463425" y="3813575"/>
            <a:ext cx="474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This slide</a:t>
            </a:r>
            <a:endParaRPr sz="30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782" y="490400"/>
            <a:ext cx="3307169" cy="3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03891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/>
          <p:nvPr/>
        </p:nvSpPr>
        <p:spPr>
          <a:xfrm>
            <a:off x="324975" y="1825725"/>
            <a:ext cx="989400" cy="245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898650" y="1689825"/>
            <a:ext cx="12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(1)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4439775" y="2680425"/>
            <a:ext cx="1910400" cy="516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6004050" y="2680425"/>
            <a:ext cx="12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(2)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4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0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1750350" y="1796300"/>
            <a:ext cx="56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LINE DEVELOPER</a:t>
            </a:r>
            <a:endParaRPr i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/>
          <p:nvPr/>
        </p:nvSpPr>
        <p:spPr>
          <a:xfrm>
            <a:off x="3489450" y="2435500"/>
            <a:ext cx="1822200" cy="1917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43399" cy="3946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182" y="93625"/>
            <a:ext cx="3728994" cy="44171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39"/>
          <p:cNvSpPr/>
          <p:nvPr/>
        </p:nvSpPr>
        <p:spPr>
          <a:xfrm>
            <a:off x="1206725" y="1504775"/>
            <a:ext cx="822900" cy="4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19" name="Google Shape;219;p39"/>
          <p:cNvSpPr/>
          <p:nvPr/>
        </p:nvSpPr>
        <p:spPr>
          <a:xfrm>
            <a:off x="4797925" y="4019550"/>
            <a:ext cx="3511800" cy="4914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0" name="Google Shape;220;p39"/>
          <p:cNvSpPr/>
          <p:nvPr/>
        </p:nvSpPr>
        <p:spPr>
          <a:xfrm rot="10800000">
            <a:off x="5331325" y="4246213"/>
            <a:ext cx="2742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25" y="710675"/>
            <a:ext cx="6353175" cy="234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6" name="Google Shape;226;p40"/>
          <p:cNvSpPr/>
          <p:nvPr/>
        </p:nvSpPr>
        <p:spPr>
          <a:xfrm>
            <a:off x="1031575" y="1707075"/>
            <a:ext cx="4446900" cy="1010700"/>
          </a:xfrm>
          <a:prstGeom prst="rect">
            <a:avLst/>
          </a:prstGeom>
          <a:solidFill>
            <a:srgbClr val="FFFFFF">
              <a:alpha val="9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7" name="Google Shape;227;p40"/>
          <p:cNvSpPr/>
          <p:nvPr/>
        </p:nvSpPr>
        <p:spPr>
          <a:xfrm>
            <a:off x="5478475" y="1921225"/>
            <a:ext cx="346500" cy="4914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3999525" y="1513375"/>
            <a:ext cx="49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Copy access token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75" y="3345149"/>
            <a:ext cx="757500" cy="7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/>
          <p:nvPr/>
        </p:nvSpPr>
        <p:spPr>
          <a:xfrm>
            <a:off x="5674600" y="3934825"/>
            <a:ext cx="629700" cy="37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Kanit"/>
                <a:ea typeface="Kanit"/>
                <a:cs typeface="Kanit"/>
                <a:sym typeface="Kanit"/>
              </a:rPr>
              <a:t>Access token</a:t>
            </a:r>
            <a:endParaRPr sz="80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459300" y="1591725"/>
            <a:ext cx="848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SIMPLE </a:t>
            </a: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LINE CONNECTION</a:t>
            </a:r>
            <a:endParaRPr b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b="16889" l="7239" r="8186" t="12707"/>
          <a:stretch/>
        </p:blipFill>
        <p:spPr>
          <a:xfrm>
            <a:off x="3046350" y="684643"/>
            <a:ext cx="2448725" cy="20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854275" y="2723025"/>
            <a:ext cx="722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https://make.com</a:t>
            </a:r>
            <a:r>
              <a:rPr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endParaRPr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4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2358675" y="4031275"/>
            <a:ext cx="440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https://aiforthai.in.th</a:t>
            </a: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endParaRPr sz="30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322" y="1159734"/>
            <a:ext cx="2838325" cy="28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8041400" y="384825"/>
            <a:ext cx="213900" cy="160500"/>
          </a:xfrm>
          <a:prstGeom prst="rect">
            <a:avLst/>
          </a:prstGeom>
          <a:solidFill>
            <a:srgbClr val="6C757D"/>
          </a:solidFill>
          <a:ln cap="flat" cmpd="sng" w="9525">
            <a:solidFill>
              <a:srgbClr val="6C75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179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/>
          <p:nvPr/>
        </p:nvSpPr>
        <p:spPr>
          <a:xfrm>
            <a:off x="5970825" y="967575"/>
            <a:ext cx="2172300" cy="373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14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1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50" y="3524674"/>
            <a:ext cx="757500" cy="7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/>
          <p:nvPr/>
        </p:nvSpPr>
        <p:spPr>
          <a:xfrm>
            <a:off x="6949275" y="4114350"/>
            <a:ext cx="629700" cy="37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Kanit"/>
                <a:ea typeface="Kanit"/>
                <a:cs typeface="Kanit"/>
                <a:sym typeface="Kanit"/>
              </a:rPr>
              <a:t>Access token</a:t>
            </a:r>
            <a:endParaRPr sz="8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0" name="Google Shape;260;p45"/>
          <p:cNvSpPr/>
          <p:nvPr/>
        </p:nvSpPr>
        <p:spPr>
          <a:xfrm>
            <a:off x="7083925" y="2687100"/>
            <a:ext cx="269400" cy="1319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383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 rotWithShape="1">
          <a:blip r:embed="rId4">
            <a:alphaModFix/>
          </a:blip>
          <a:srcRect b="16889" l="7239" r="8186" t="12707"/>
          <a:stretch/>
        </p:blipFill>
        <p:spPr>
          <a:xfrm>
            <a:off x="4755350" y="3512950"/>
            <a:ext cx="970475" cy="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/>
          <p:nvPr/>
        </p:nvSpPr>
        <p:spPr>
          <a:xfrm>
            <a:off x="5594925" y="4069475"/>
            <a:ext cx="629700" cy="37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Kanit"/>
                <a:ea typeface="Kanit"/>
                <a:cs typeface="Kanit"/>
                <a:sym typeface="Kanit"/>
              </a:rPr>
              <a:t>webhook</a:t>
            </a:r>
            <a:endParaRPr sz="7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8" name="Google Shape;268;p46"/>
          <p:cNvSpPr/>
          <p:nvPr/>
        </p:nvSpPr>
        <p:spPr>
          <a:xfrm>
            <a:off x="5811075" y="2076775"/>
            <a:ext cx="197400" cy="190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7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/>
          <p:nvPr/>
        </p:nvSpPr>
        <p:spPr>
          <a:xfrm>
            <a:off x="3008600" y="3979725"/>
            <a:ext cx="394800" cy="341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75" name="Google Shape;275;p47"/>
          <p:cNvSpPr txBox="1"/>
          <p:nvPr/>
        </p:nvSpPr>
        <p:spPr>
          <a:xfrm>
            <a:off x="2900875" y="3477050"/>
            <a:ext cx="8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SAVE!!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/>
        </p:nvSpPr>
        <p:spPr>
          <a:xfrm>
            <a:off x="746550" y="1796300"/>
            <a:ext cx="755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Linking webhook to LINE</a:t>
            </a:r>
            <a:endParaRPr i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16889" l="7239" r="8186" t="12707"/>
          <a:stretch/>
        </p:blipFill>
        <p:spPr>
          <a:xfrm>
            <a:off x="1872750" y="3243649"/>
            <a:ext cx="1153825" cy="9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75" y="3345149"/>
            <a:ext cx="757500" cy="7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/>
          <p:nvPr/>
        </p:nvSpPr>
        <p:spPr>
          <a:xfrm>
            <a:off x="5674600" y="3934825"/>
            <a:ext cx="629700" cy="37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Kanit"/>
                <a:ea typeface="Kanit"/>
                <a:cs typeface="Kanit"/>
                <a:sym typeface="Kanit"/>
              </a:rPr>
              <a:t>Access token</a:t>
            </a:r>
            <a:endParaRPr sz="8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84" name="Google Shape;284;p48"/>
          <p:cNvSpPr/>
          <p:nvPr/>
        </p:nvSpPr>
        <p:spPr>
          <a:xfrm>
            <a:off x="2779000" y="3934825"/>
            <a:ext cx="629700" cy="37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Kanit"/>
                <a:ea typeface="Kanit"/>
                <a:cs typeface="Kanit"/>
                <a:sym typeface="Kanit"/>
              </a:rPr>
              <a:t>webhook</a:t>
            </a:r>
            <a:endParaRPr sz="70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43399" cy="3946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182" y="93625"/>
            <a:ext cx="3728994" cy="44171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49"/>
          <p:cNvSpPr/>
          <p:nvPr/>
        </p:nvSpPr>
        <p:spPr>
          <a:xfrm>
            <a:off x="1206725" y="1504775"/>
            <a:ext cx="822900" cy="4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4797925" y="666750"/>
            <a:ext cx="3511800" cy="557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5416475" y="933138"/>
            <a:ext cx="2742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475" y="2762821"/>
            <a:ext cx="5928950" cy="12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0" y="31325"/>
            <a:ext cx="3728100" cy="448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043399" cy="3946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1" name="Google Shape;301;p50"/>
          <p:cNvSpPr/>
          <p:nvPr/>
        </p:nvSpPr>
        <p:spPr>
          <a:xfrm>
            <a:off x="1206725" y="1504775"/>
            <a:ext cx="822900" cy="4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2" name="Google Shape;302;p50"/>
          <p:cNvSpPr/>
          <p:nvPr/>
        </p:nvSpPr>
        <p:spPr>
          <a:xfrm>
            <a:off x="4797925" y="2647950"/>
            <a:ext cx="3587700" cy="4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3" name="Google Shape;303;p50"/>
          <p:cNvSpPr/>
          <p:nvPr/>
        </p:nvSpPr>
        <p:spPr>
          <a:xfrm>
            <a:off x="7786050" y="2705888"/>
            <a:ext cx="2742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5566900" y="559700"/>
            <a:ext cx="2369700" cy="168000"/>
          </a:xfrm>
          <a:prstGeom prst="rect">
            <a:avLst/>
          </a:prstGeom>
          <a:solidFill>
            <a:srgbClr val="FFFFFF">
              <a:alpha val="9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5" name="Google Shape;305;p50"/>
          <p:cNvSpPr/>
          <p:nvPr/>
        </p:nvSpPr>
        <p:spPr>
          <a:xfrm>
            <a:off x="4842800" y="4188500"/>
            <a:ext cx="2654100" cy="330600"/>
          </a:xfrm>
          <a:prstGeom prst="rect">
            <a:avLst/>
          </a:prstGeom>
          <a:solidFill>
            <a:srgbClr val="FFFFFF">
              <a:alpha val="9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2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7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2"/>
          <p:cNvSpPr/>
          <p:nvPr/>
        </p:nvSpPr>
        <p:spPr>
          <a:xfrm>
            <a:off x="6557300" y="1490000"/>
            <a:ext cx="2434200" cy="4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4453800" y="936700"/>
            <a:ext cx="43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Adding “reply message”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2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80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45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/>
          <p:nvPr/>
        </p:nvSpPr>
        <p:spPr>
          <a:xfrm>
            <a:off x="4438875" y="2143050"/>
            <a:ext cx="1020300" cy="337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25" y="152400"/>
            <a:ext cx="577895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5"/>
          <p:cNvSpPr/>
          <p:nvPr/>
        </p:nvSpPr>
        <p:spPr>
          <a:xfrm>
            <a:off x="2850050" y="2941950"/>
            <a:ext cx="2088600" cy="526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2425" cy="43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6"/>
          <p:cNvSpPr/>
          <p:nvPr/>
        </p:nvSpPr>
        <p:spPr>
          <a:xfrm>
            <a:off x="3008600" y="3764275"/>
            <a:ext cx="394800" cy="556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1" name="Google Shape;341;p56"/>
          <p:cNvSpPr/>
          <p:nvPr/>
        </p:nvSpPr>
        <p:spPr>
          <a:xfrm>
            <a:off x="1590325" y="4015625"/>
            <a:ext cx="1355400" cy="341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2" name="Google Shape;342;p56"/>
          <p:cNvSpPr txBox="1"/>
          <p:nvPr/>
        </p:nvSpPr>
        <p:spPr>
          <a:xfrm>
            <a:off x="1033800" y="3643700"/>
            <a:ext cx="8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(1)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3" name="Google Shape;343;p56"/>
          <p:cNvSpPr txBox="1"/>
          <p:nvPr/>
        </p:nvSpPr>
        <p:spPr>
          <a:xfrm>
            <a:off x="3152050" y="3437025"/>
            <a:ext cx="8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(2)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7"/>
          <p:cNvPicPr preferRelativeResize="0"/>
          <p:nvPr/>
        </p:nvPicPr>
        <p:blipFill rotWithShape="1">
          <a:blip r:embed="rId3">
            <a:alphaModFix/>
          </a:blip>
          <a:srcRect b="41493" l="0" r="0" t="0"/>
          <a:stretch/>
        </p:blipFill>
        <p:spPr>
          <a:xfrm>
            <a:off x="2073350" y="242175"/>
            <a:ext cx="4462976" cy="38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/>
        </p:nvSpPr>
        <p:spPr>
          <a:xfrm>
            <a:off x="1750350" y="1820325"/>
            <a:ext cx="56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CHAT by </a:t>
            </a: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LLM</a:t>
            </a:r>
            <a:endParaRPr b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9"/>
          <p:cNvPicPr preferRelativeResize="0"/>
          <p:nvPr/>
        </p:nvPicPr>
        <p:blipFill rotWithShape="1">
          <a:blip r:embed="rId3">
            <a:alphaModFix/>
          </a:blip>
          <a:srcRect b="19636" l="10441" r="7732" t="13776"/>
          <a:stretch/>
        </p:blipFill>
        <p:spPr>
          <a:xfrm>
            <a:off x="306700" y="1701075"/>
            <a:ext cx="1541850" cy="12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9"/>
          <p:cNvSpPr txBox="1"/>
          <p:nvPr/>
        </p:nvSpPr>
        <p:spPr>
          <a:xfrm>
            <a:off x="1848550" y="2049775"/>
            <a:ext cx="71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Setup LLM at </a:t>
            </a:r>
            <a:r>
              <a:rPr lang="en" sz="30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https://openrouter.ai</a:t>
            </a: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endParaRPr sz="30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02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/>
          <p:nvPr/>
        </p:nvSpPr>
        <p:spPr>
          <a:xfrm>
            <a:off x="6545325" y="1188050"/>
            <a:ext cx="2046600" cy="341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9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1750350" y="1820325"/>
            <a:ext cx="56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TOOLS</a:t>
            </a:r>
            <a:endParaRPr b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9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7461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4"/>
          <p:cNvSpPr/>
          <p:nvPr/>
        </p:nvSpPr>
        <p:spPr>
          <a:xfrm>
            <a:off x="6069575" y="1313725"/>
            <a:ext cx="2127300" cy="951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87" name="Google Shape;387;p64"/>
          <p:cNvSpPr/>
          <p:nvPr/>
        </p:nvSpPr>
        <p:spPr>
          <a:xfrm>
            <a:off x="6069575" y="2471475"/>
            <a:ext cx="2127300" cy="951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88" name="Google Shape;388;p64"/>
          <p:cNvSpPr/>
          <p:nvPr/>
        </p:nvSpPr>
        <p:spPr>
          <a:xfrm>
            <a:off x="5898800" y="3853650"/>
            <a:ext cx="2298000" cy="395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5535175" y="4253425"/>
            <a:ext cx="28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Your selected model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7959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5"/>
          <p:cNvSpPr/>
          <p:nvPr/>
        </p:nvSpPr>
        <p:spPr>
          <a:xfrm>
            <a:off x="6778500" y="3261200"/>
            <a:ext cx="547800" cy="1620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063" y="80600"/>
            <a:ext cx="32498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/>
        </p:nvSpPr>
        <p:spPr>
          <a:xfrm>
            <a:off x="1750350" y="1820325"/>
            <a:ext cx="56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CHAT by </a:t>
            </a: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RAG</a:t>
            </a:r>
            <a:endParaRPr b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8"/>
          <p:cNvPicPr preferRelativeResize="0"/>
          <p:nvPr/>
        </p:nvPicPr>
        <p:blipFill rotWithShape="1">
          <a:blip r:embed="rId3">
            <a:alphaModFix/>
          </a:blip>
          <a:srcRect b="23390" l="0" r="0" t="21997"/>
          <a:stretch/>
        </p:blipFill>
        <p:spPr>
          <a:xfrm>
            <a:off x="321475" y="1830675"/>
            <a:ext cx="2466975" cy="1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8"/>
          <p:cNvSpPr txBox="1"/>
          <p:nvPr/>
        </p:nvSpPr>
        <p:spPr>
          <a:xfrm>
            <a:off x="2952650" y="737325"/>
            <a:ext cx="71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Setup local RAG service</a:t>
            </a:r>
            <a:endParaRPr sz="30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2" name="Google Shape;412;p68"/>
          <p:cNvSpPr txBox="1"/>
          <p:nvPr/>
        </p:nvSpPr>
        <p:spPr>
          <a:xfrm>
            <a:off x="3060175" y="2011988"/>
            <a:ext cx="712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Deploy your </a:t>
            </a: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service</a:t>
            </a: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 on </a:t>
            </a:r>
            <a:r>
              <a:rPr lang="en" sz="30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https://ngrok.com</a:t>
            </a:r>
            <a:r>
              <a:rPr lang="en" sz="30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endParaRPr sz="30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9"/>
          <p:cNvSpPr txBox="1"/>
          <p:nvPr/>
        </p:nvSpPr>
        <p:spPr>
          <a:xfrm>
            <a:off x="620875" y="1820325"/>
            <a:ext cx="800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LOCAL RAG SERVICE</a:t>
            </a:r>
            <a:endParaRPr b="1" i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0"/>
          <p:cNvSpPr txBox="1"/>
          <p:nvPr/>
        </p:nvSpPr>
        <p:spPr>
          <a:xfrm>
            <a:off x="797425" y="999550"/>
            <a:ext cx="7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https://github.com/muuusiiik/workshop-rag-chatbot</a:t>
            </a:r>
            <a:endParaRPr sz="24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800" y="1598325"/>
            <a:ext cx="50101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/>
        </p:nvSpPr>
        <p:spPr>
          <a:xfrm>
            <a:off x="620875" y="1820325"/>
            <a:ext cx="800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MODIFY THE FLOW</a:t>
            </a:r>
            <a:endParaRPr b="1" i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801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50" y="284798"/>
            <a:ext cx="1060875" cy="1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19636" l="10441" r="7732" t="13776"/>
          <a:stretch/>
        </p:blipFill>
        <p:spPr>
          <a:xfrm>
            <a:off x="1771825" y="2464225"/>
            <a:ext cx="1240117" cy="10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5">
            <a:alphaModFix/>
          </a:blip>
          <a:srcRect b="23390" l="0" r="0" t="21997"/>
          <a:stretch/>
        </p:blipFill>
        <p:spPr>
          <a:xfrm>
            <a:off x="1587150" y="3473350"/>
            <a:ext cx="2466975" cy="10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6">
            <a:alphaModFix/>
          </a:blip>
          <a:srcRect b="16889" l="7239" r="8186" t="12707"/>
          <a:stretch/>
        </p:blipFill>
        <p:spPr>
          <a:xfrm>
            <a:off x="1861450" y="1431925"/>
            <a:ext cx="1240125" cy="10323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215562" y="561875"/>
            <a:ext cx="43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Chat channel</a:t>
            </a:r>
            <a:endParaRPr sz="24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4215562" y="1659053"/>
            <a:ext cx="43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Automate workflow</a:t>
            </a:r>
            <a:endParaRPr sz="24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207925" y="2691745"/>
            <a:ext cx="43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Free LLM provider</a:t>
            </a:r>
            <a:endParaRPr sz="24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4207925" y="3682348"/>
            <a:ext cx="43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Free public host </a:t>
            </a:r>
            <a:endParaRPr sz="24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1476150" y="1374538"/>
            <a:ext cx="6191700" cy="10608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1587150" y="2464238"/>
            <a:ext cx="6191700" cy="10608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1690575" y="3525063"/>
            <a:ext cx="6191700" cy="10608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7968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3"/>
          <p:cNvSpPr txBox="1"/>
          <p:nvPr/>
        </p:nvSpPr>
        <p:spPr>
          <a:xfrm>
            <a:off x="1832675" y="3082075"/>
            <a:ext cx="5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Adding </a:t>
            </a:r>
            <a:r>
              <a:rPr b="1"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HTTP </a:t>
            </a: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module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40" name="Google Shape;440;p73"/>
          <p:cNvSpPr/>
          <p:nvPr/>
        </p:nvSpPr>
        <p:spPr>
          <a:xfrm>
            <a:off x="5396125" y="1169700"/>
            <a:ext cx="2298000" cy="395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3544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4"/>
          <p:cNvSpPr txBox="1"/>
          <p:nvPr/>
        </p:nvSpPr>
        <p:spPr>
          <a:xfrm>
            <a:off x="1132525" y="3360350"/>
            <a:ext cx="5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setup</a:t>
            </a: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r>
              <a:rPr b="1"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HTTP </a:t>
            </a: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module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47" name="Google Shape;447;p74"/>
          <p:cNvSpPr/>
          <p:nvPr/>
        </p:nvSpPr>
        <p:spPr>
          <a:xfrm>
            <a:off x="5602575" y="1070950"/>
            <a:ext cx="2298000" cy="395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48" name="Google Shape;448;p74"/>
          <p:cNvSpPr/>
          <p:nvPr/>
        </p:nvSpPr>
        <p:spPr>
          <a:xfrm>
            <a:off x="5602575" y="2677525"/>
            <a:ext cx="2298000" cy="970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2371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5"/>
          <p:cNvSpPr txBox="1"/>
          <p:nvPr/>
        </p:nvSpPr>
        <p:spPr>
          <a:xfrm>
            <a:off x="342600" y="3566800"/>
            <a:ext cx="5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Setup </a:t>
            </a:r>
            <a:r>
              <a:rPr b="1"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OpenRouter </a:t>
            </a:r>
            <a:r>
              <a:rPr lang="en" sz="18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input</a:t>
            </a:r>
            <a:endParaRPr sz="18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55" name="Google Shape;455;p75"/>
          <p:cNvSpPr/>
          <p:nvPr/>
        </p:nvSpPr>
        <p:spPr>
          <a:xfrm>
            <a:off x="3995800" y="2016575"/>
            <a:ext cx="2298000" cy="461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25" y="89575"/>
            <a:ext cx="33169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16889" l="7239" r="8186" t="12707"/>
          <a:stretch/>
        </p:blipFill>
        <p:spPr>
          <a:xfrm>
            <a:off x="1536651" y="1484325"/>
            <a:ext cx="1552749" cy="12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125" y="1500845"/>
            <a:ext cx="1174575" cy="1174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5557725" y="2507575"/>
            <a:ext cx="809400" cy="48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Kanit"/>
                <a:ea typeface="Kanit"/>
                <a:cs typeface="Kanit"/>
                <a:sym typeface="Kanit"/>
              </a:rPr>
              <a:t>Access token</a:t>
            </a:r>
            <a:endParaRPr sz="1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841825" y="2507575"/>
            <a:ext cx="809400" cy="484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Kanit"/>
                <a:ea typeface="Kanit"/>
                <a:cs typeface="Kanit"/>
                <a:sym typeface="Kanit"/>
              </a:rPr>
              <a:t>webhook</a:t>
            </a:r>
            <a:endParaRPr sz="100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697275" y="1820325"/>
            <a:ext cx="766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LINE CHATBOT AGENT</a:t>
            </a:r>
            <a:endParaRPr b="1"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599275" y="1776700"/>
            <a:ext cx="821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https://developers.line.biz</a:t>
            </a:r>
            <a:endParaRPr sz="4800">
              <a:solidFill>
                <a:schemeClr val="dk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4336375" y="2598600"/>
            <a:ext cx="39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Updated on 2025.01.30</a:t>
            </a:r>
            <a:endParaRPr sz="12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 Kan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